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4" r:id="rId1"/>
  </p:sldMasterIdLst>
  <p:sldIdLst>
    <p:sldId id="256" r:id="rId2"/>
  </p:sldIdLst>
  <p:sldSz cx="7559675" cy="1069181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726"/>
  </p:normalViewPr>
  <p:slideViewPr>
    <p:cSldViewPr snapToGrid="0" snapToObjects="1">
      <p:cViewPr varScale="1">
        <p:scale>
          <a:sx n="45" d="100"/>
          <a:sy n="45" d="100"/>
        </p:scale>
        <p:origin x="2120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6976" y="1749795"/>
            <a:ext cx="6425724" cy="3722335"/>
          </a:xfrm>
        </p:spPr>
        <p:txBody>
          <a:bodyPr anchor="b"/>
          <a:lstStyle>
            <a:lvl1pPr algn="ctr">
              <a:defRPr sz="496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4960" y="5615678"/>
            <a:ext cx="5669756" cy="2581379"/>
          </a:xfrm>
        </p:spPr>
        <p:txBody>
          <a:bodyPr/>
          <a:lstStyle>
            <a:lvl1pPr marL="0" indent="0" algn="ctr">
              <a:buNone/>
              <a:defRPr sz="1984"/>
            </a:lvl1pPr>
            <a:lvl2pPr marL="377967" indent="0" algn="ctr">
              <a:buNone/>
              <a:defRPr sz="1653"/>
            </a:lvl2pPr>
            <a:lvl3pPr marL="755934" indent="0" algn="ctr">
              <a:buNone/>
              <a:defRPr sz="1488"/>
            </a:lvl3pPr>
            <a:lvl4pPr marL="1133902" indent="0" algn="ctr">
              <a:buNone/>
              <a:defRPr sz="1323"/>
            </a:lvl4pPr>
            <a:lvl5pPr marL="1511869" indent="0" algn="ctr">
              <a:buNone/>
              <a:defRPr sz="1323"/>
            </a:lvl5pPr>
            <a:lvl6pPr marL="1889836" indent="0" algn="ctr">
              <a:buNone/>
              <a:defRPr sz="1323"/>
            </a:lvl6pPr>
            <a:lvl7pPr marL="2267803" indent="0" algn="ctr">
              <a:buNone/>
              <a:defRPr sz="1323"/>
            </a:lvl7pPr>
            <a:lvl8pPr marL="2645771" indent="0" algn="ctr">
              <a:buNone/>
              <a:defRPr sz="1323"/>
            </a:lvl8pPr>
            <a:lvl9pPr marL="3023738" indent="0" algn="ctr">
              <a:buNone/>
              <a:defRPr sz="1323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D2ACC-07B1-C14B-BE2F-7EF6120B6286}" type="datetimeFigureOut">
              <a:rPr lang="en-US" smtClean="0"/>
              <a:t>7/23/2025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3BFB1-9F60-2F4F-936F-68AFC4638F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62794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D2ACC-07B1-C14B-BE2F-7EF6120B6286}" type="datetimeFigureOut">
              <a:rPr lang="en-US" smtClean="0"/>
              <a:t>7/23/2025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3BFB1-9F60-2F4F-936F-68AFC4638F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39668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409893" y="569240"/>
            <a:ext cx="1630055" cy="9060817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9728" y="569240"/>
            <a:ext cx="4795669" cy="9060817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D2ACC-07B1-C14B-BE2F-7EF6120B6286}" type="datetimeFigureOut">
              <a:rPr lang="en-US" smtClean="0"/>
              <a:t>7/23/2025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3BFB1-9F60-2F4F-936F-68AFC4638F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83575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D2ACC-07B1-C14B-BE2F-7EF6120B6286}" type="datetimeFigureOut">
              <a:rPr lang="en-US" smtClean="0"/>
              <a:t>7/23/2025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3BFB1-9F60-2F4F-936F-68AFC4638F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1768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791" y="2665532"/>
            <a:ext cx="6520220" cy="4447496"/>
          </a:xfrm>
        </p:spPr>
        <p:txBody>
          <a:bodyPr anchor="b"/>
          <a:lstStyle>
            <a:lvl1pPr>
              <a:defRPr sz="496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5791" y="7155103"/>
            <a:ext cx="6520220" cy="2338833"/>
          </a:xfrm>
        </p:spPr>
        <p:txBody>
          <a:bodyPr/>
          <a:lstStyle>
            <a:lvl1pPr marL="0" indent="0">
              <a:buNone/>
              <a:defRPr sz="1984">
                <a:solidFill>
                  <a:schemeClr val="tx1"/>
                </a:solidFill>
              </a:defRPr>
            </a:lvl1pPr>
            <a:lvl2pPr marL="377967" indent="0">
              <a:buNone/>
              <a:defRPr sz="1653">
                <a:solidFill>
                  <a:schemeClr val="tx1">
                    <a:tint val="75000"/>
                  </a:schemeClr>
                </a:solidFill>
              </a:defRPr>
            </a:lvl2pPr>
            <a:lvl3pPr marL="755934" indent="0">
              <a:buNone/>
              <a:defRPr sz="1488">
                <a:solidFill>
                  <a:schemeClr val="tx1">
                    <a:tint val="75000"/>
                  </a:schemeClr>
                </a:solidFill>
              </a:defRPr>
            </a:lvl3pPr>
            <a:lvl4pPr marL="1133902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4pPr>
            <a:lvl5pPr marL="1511869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5pPr>
            <a:lvl6pPr marL="1889836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6pPr>
            <a:lvl7pPr marL="2267803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7pPr>
            <a:lvl8pPr marL="2645771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8pPr>
            <a:lvl9pPr marL="3023738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D2ACC-07B1-C14B-BE2F-7EF6120B6286}" type="datetimeFigureOut">
              <a:rPr lang="en-US" smtClean="0"/>
              <a:t>7/23/2025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3BFB1-9F60-2F4F-936F-68AFC4638F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36772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9728" y="2846200"/>
            <a:ext cx="3212862" cy="6783857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27085" y="2846200"/>
            <a:ext cx="3212862" cy="6783857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D2ACC-07B1-C14B-BE2F-7EF6120B6286}" type="datetimeFigureOut">
              <a:rPr lang="en-US" smtClean="0"/>
              <a:t>7/23/2025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3BFB1-9F60-2F4F-936F-68AFC4638F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72377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569242"/>
            <a:ext cx="6520220" cy="2066590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0713" y="2620980"/>
            <a:ext cx="3198096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0713" y="3905482"/>
            <a:ext cx="3198096" cy="5744375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27086" y="2620980"/>
            <a:ext cx="3213847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27086" y="3905482"/>
            <a:ext cx="3213847" cy="5744375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D2ACC-07B1-C14B-BE2F-7EF6120B6286}" type="datetimeFigureOut">
              <a:rPr lang="en-US" smtClean="0"/>
              <a:t>7/23/2025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3BFB1-9F60-2F4F-936F-68AFC4638F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43999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D2ACC-07B1-C14B-BE2F-7EF6120B6286}" type="datetimeFigureOut">
              <a:rPr lang="en-US" smtClean="0"/>
              <a:t>7/23/2025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3BFB1-9F60-2F4F-936F-68AFC4638F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03051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D2ACC-07B1-C14B-BE2F-7EF6120B6286}" type="datetimeFigureOut">
              <a:rPr lang="en-US" smtClean="0"/>
              <a:t>7/23/2025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3BFB1-9F60-2F4F-936F-68AFC4638F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02284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13847" y="1539425"/>
            <a:ext cx="3827085" cy="7598117"/>
          </a:xfrm>
        </p:spPr>
        <p:txBody>
          <a:bodyPr/>
          <a:lstStyle>
            <a:lvl1pPr>
              <a:defRPr sz="2645"/>
            </a:lvl1pPr>
            <a:lvl2pPr>
              <a:defRPr sz="2315"/>
            </a:lvl2pPr>
            <a:lvl3pPr>
              <a:defRPr sz="1984"/>
            </a:lvl3pPr>
            <a:lvl4pPr>
              <a:defRPr sz="1653"/>
            </a:lvl4pPr>
            <a:lvl5pPr>
              <a:defRPr sz="1653"/>
            </a:lvl5pPr>
            <a:lvl6pPr>
              <a:defRPr sz="1653"/>
            </a:lvl6pPr>
            <a:lvl7pPr>
              <a:defRPr sz="1653"/>
            </a:lvl7pPr>
            <a:lvl8pPr>
              <a:defRPr sz="1653"/>
            </a:lvl8pPr>
            <a:lvl9pPr>
              <a:defRPr sz="1653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D2ACC-07B1-C14B-BE2F-7EF6120B6286}" type="datetimeFigureOut">
              <a:rPr lang="en-US" smtClean="0"/>
              <a:t>7/23/2025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3BFB1-9F60-2F4F-936F-68AFC4638F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13265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213847" y="1539425"/>
            <a:ext cx="3827085" cy="7598117"/>
          </a:xfrm>
        </p:spPr>
        <p:txBody>
          <a:bodyPr anchor="t"/>
          <a:lstStyle>
            <a:lvl1pPr marL="0" indent="0">
              <a:buNone/>
              <a:defRPr sz="2645"/>
            </a:lvl1pPr>
            <a:lvl2pPr marL="377967" indent="0">
              <a:buNone/>
              <a:defRPr sz="2315"/>
            </a:lvl2pPr>
            <a:lvl3pPr marL="755934" indent="0">
              <a:buNone/>
              <a:defRPr sz="1984"/>
            </a:lvl3pPr>
            <a:lvl4pPr marL="1133902" indent="0">
              <a:buNone/>
              <a:defRPr sz="1653"/>
            </a:lvl4pPr>
            <a:lvl5pPr marL="1511869" indent="0">
              <a:buNone/>
              <a:defRPr sz="1653"/>
            </a:lvl5pPr>
            <a:lvl6pPr marL="1889836" indent="0">
              <a:buNone/>
              <a:defRPr sz="1653"/>
            </a:lvl6pPr>
            <a:lvl7pPr marL="2267803" indent="0">
              <a:buNone/>
              <a:defRPr sz="1653"/>
            </a:lvl7pPr>
            <a:lvl8pPr marL="2645771" indent="0">
              <a:buNone/>
              <a:defRPr sz="1653"/>
            </a:lvl8pPr>
            <a:lvl9pPr marL="3023738" indent="0">
              <a:buNone/>
              <a:defRPr sz="1653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D2ACC-07B1-C14B-BE2F-7EF6120B6286}" type="datetimeFigureOut">
              <a:rPr lang="en-US" smtClean="0"/>
              <a:t>7/23/2025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3BFB1-9F60-2F4F-936F-68AFC4638F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19622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9728" y="569242"/>
            <a:ext cx="6520220" cy="20665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9728" y="2846200"/>
            <a:ext cx="6520220" cy="67838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9728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0D2ACC-07B1-C14B-BE2F-7EF6120B6286}" type="datetimeFigureOut">
              <a:rPr lang="en-US" smtClean="0"/>
              <a:t>7/23/2025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04143" y="9909729"/>
            <a:ext cx="2551390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9020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F3BFB1-9F60-2F4F-936F-68AFC4638F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4711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755934" rtl="0" eaLnBrk="1" latinLnBrk="0" hangingPunct="1">
        <a:lnSpc>
          <a:spcPct val="90000"/>
        </a:lnSpc>
        <a:spcBef>
          <a:spcPct val="0"/>
        </a:spcBef>
        <a:buNone/>
        <a:defRPr sz="363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8984" indent="-188984" algn="l" defTabSz="755934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sz="2315" kern="1200">
          <a:solidFill>
            <a:schemeClr val="tx1"/>
          </a:solidFill>
          <a:latin typeface="+mn-lt"/>
          <a:ea typeface="+mn-ea"/>
          <a:cs typeface="+mn-cs"/>
        </a:defRPr>
      </a:lvl1pPr>
      <a:lvl2pPr marL="566951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944918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653" kern="1200">
          <a:solidFill>
            <a:schemeClr val="tx1"/>
          </a:solidFill>
          <a:latin typeface="+mn-lt"/>
          <a:ea typeface="+mn-ea"/>
          <a:cs typeface="+mn-cs"/>
        </a:defRPr>
      </a:lvl3pPr>
      <a:lvl4pPr marL="1322885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700853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2078820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456787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834754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212722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377967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2pPr>
      <a:lvl3pPr marL="755934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3pPr>
      <a:lvl4pPr marL="1133902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511869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1889836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267803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645771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023738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7551133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21</TotalTime>
  <Words>0</Words>
  <Application>Microsoft Office PowerPoint</Application>
  <PresentationFormat>Custom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Matthew Murphy</dc:creator>
  <cp:lastModifiedBy>Kelley Price</cp:lastModifiedBy>
  <cp:revision>11</cp:revision>
  <dcterms:created xsi:type="dcterms:W3CDTF">2020-10-09T21:15:01Z</dcterms:created>
  <dcterms:modified xsi:type="dcterms:W3CDTF">2025-07-23T14:20:18Z</dcterms:modified>
</cp:coreProperties>
</file>