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726"/>
  </p:normalViewPr>
  <p:slideViewPr>
    <p:cSldViewPr snapToGrid="0" snapToObjects="1">
      <p:cViewPr varScale="1">
        <p:scale>
          <a:sx n="45" d="100"/>
          <a:sy n="45" d="100"/>
        </p:scale>
        <p:origin x="212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79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96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357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76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77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23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399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305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284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326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96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D2ACC-07B1-C14B-BE2F-7EF6120B6286}" type="datetimeFigureOut">
              <a:rPr lang="en-US" smtClean="0"/>
              <a:t>7/23/2025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3BFB1-9F60-2F4F-936F-68AFC4638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1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5511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Murphy</dc:creator>
  <cp:lastModifiedBy>Kelley Price</cp:lastModifiedBy>
  <cp:revision>11</cp:revision>
  <dcterms:created xsi:type="dcterms:W3CDTF">2020-10-09T21:15:01Z</dcterms:created>
  <dcterms:modified xsi:type="dcterms:W3CDTF">2025-07-23T14:20:18Z</dcterms:modified>
</cp:coreProperties>
</file>